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 varScale="1">
        <p:scale>
          <a:sx n="110" d="100"/>
          <a:sy n="110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9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24.661</a:t>
            </a:r>
            <a:r>
              <a:rPr lang="pt-BR" sz="3200" dirty="0" smtClean="0">
                <a:latin typeface="Georgia" pitchFamily="18" charset="0"/>
              </a:rPr>
              <a:t/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sz="1600" b="1" dirty="0" smtClean="0"/>
              <a:t>11.510</a:t>
            </a:r>
            <a:r>
              <a:rPr lang="pt-BR" sz="1600" b="1" dirty="0" smtClean="0">
                <a:latin typeface="+mj-lt"/>
              </a:rPr>
              <a:t>    RP: </a:t>
            </a:r>
            <a:r>
              <a:rPr lang="pt-BR" sz="1600" b="1" dirty="0" smtClean="0"/>
              <a:t>5.889</a:t>
            </a:r>
            <a:r>
              <a:rPr lang="pt-BR" sz="1600" b="1" dirty="0" smtClean="0">
                <a:latin typeface="+mj-lt"/>
              </a:rPr>
              <a:t>  </a:t>
            </a:r>
            <a:r>
              <a:rPr lang="pt-BR" sz="1600" b="1" dirty="0" smtClean="0"/>
              <a:t>RG-UNIS: 7.262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11.017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6.955 </a:t>
            </a:r>
            <a:r>
              <a:rPr lang="pt-BR" sz="1600" dirty="0" smtClean="0"/>
              <a:t>(60,43%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1.736 </a:t>
            </a:r>
            <a:r>
              <a:rPr lang="pt-BR" sz="1600" dirty="0" smtClean="0"/>
              <a:t>(29,48%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2.326 </a:t>
            </a:r>
            <a:r>
              <a:rPr lang="pt-BR" sz="1600" dirty="0" smtClean="0"/>
              <a:t>(32,03%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38852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Agosto/2018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2018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38852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Agosto/2018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74" y="2331526"/>
            <a:ext cx="7816342" cy="3041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 smtClean="0"/>
              <a:t>1.001.598.300,22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28/09/2018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5955030" cy="3881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19" y="2132856"/>
            <a:ext cx="6671233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Setembro/2018</a:t>
            </a:r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7623569" cy="3175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2800</TotalTime>
  <Words>82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Noto Serif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Thais de Camargo Candido</cp:lastModifiedBy>
  <cp:revision>315</cp:revision>
  <cp:lastPrinted>2015-02-25T18:25:06Z</cp:lastPrinted>
  <dcterms:created xsi:type="dcterms:W3CDTF">2013-07-10T18:36:42Z</dcterms:created>
  <dcterms:modified xsi:type="dcterms:W3CDTF">2018-12-13T12:58:18Z</dcterms:modified>
</cp:coreProperties>
</file>