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9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21.986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 smtClean="0"/>
              <a:t>11.256</a:t>
            </a:r>
            <a:r>
              <a:rPr lang="pt-BR" sz="1600" b="1" dirty="0" smtClean="0">
                <a:latin typeface="+mj-lt"/>
              </a:rPr>
              <a:t>    RP: </a:t>
            </a:r>
            <a:r>
              <a:rPr lang="pt-BR" sz="1600" b="1" dirty="0" smtClean="0"/>
              <a:t>3.489</a:t>
            </a:r>
            <a:r>
              <a:rPr lang="pt-BR" sz="1600" b="1" dirty="0" smtClean="0">
                <a:latin typeface="+mj-lt"/>
              </a:rPr>
              <a:t>  </a:t>
            </a:r>
            <a:r>
              <a:rPr lang="pt-BR" sz="1600" b="1" dirty="0" smtClean="0"/>
              <a:t>RG-UNIS: 7.232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8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/>
              <a:t>10.431</a:t>
            </a:r>
            <a:r>
              <a:rPr lang="pt-BR" sz="3200" dirty="0" smtClean="0">
                <a:latin typeface="Georgia" pitchFamily="18" charset="0"/>
              </a:rPr>
              <a:t>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6.892 </a:t>
            </a:r>
            <a:r>
              <a:rPr lang="pt-BR" sz="1600" dirty="0"/>
              <a:t>(61,87%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1.257 </a:t>
            </a:r>
            <a:r>
              <a:rPr lang="pt-BR" sz="1600" dirty="0"/>
              <a:t>(40,47 %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2.282 </a:t>
            </a:r>
            <a:r>
              <a:rPr lang="pt-BR" sz="1600" dirty="0"/>
              <a:t>(31,72%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34472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Março/2018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424694" cy="423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/>
              <a:t>895.954.049,01</a:t>
            </a:r>
            <a:endParaRPr lang="pt-BR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30/04/2018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18333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Abril/2018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18333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Abril/2018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290" y="2326121"/>
            <a:ext cx="5779389" cy="3428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18333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Abril/2018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m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383" y="2240442"/>
            <a:ext cx="6140514" cy="3449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183337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Abril/2018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601477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2871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314</cp:revision>
  <cp:lastPrinted>2015-02-25T18:25:06Z</cp:lastPrinted>
  <dcterms:created xsi:type="dcterms:W3CDTF">2013-07-10T18:36:42Z</dcterms:created>
  <dcterms:modified xsi:type="dcterms:W3CDTF">2018-10-16T13:53:16Z</dcterms:modified>
</cp:coreProperties>
</file>