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00"/>
    <a:srgbClr val="EC3814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400" autoAdjust="0"/>
  </p:normalViewPr>
  <p:slideViewPr>
    <p:cSldViewPr>
      <p:cViewPr>
        <p:scale>
          <a:sx n="120" d="100"/>
          <a:sy n="120" d="100"/>
        </p:scale>
        <p:origin x="-474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19/02/2018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19/02/2018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229289" y="260648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 gerencial</a:t>
            </a:r>
          </a:p>
          <a:p>
            <a:pPr algn="l"/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41782"/>
            <a:ext cx="8515672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21.104</a:t>
            </a:r>
            <a:br>
              <a:rPr lang="pt-BR" sz="3200" dirty="0" smtClean="0">
                <a:latin typeface="Georgia" pitchFamily="18" charset="0"/>
              </a:rPr>
            </a:br>
            <a:r>
              <a:rPr lang="pt-BR" sz="1600" b="1" dirty="0" smtClean="0">
                <a:latin typeface="+mj-lt"/>
              </a:rPr>
              <a:t>RG: 11.003   RP: 2.919  </a:t>
            </a:r>
            <a:r>
              <a:rPr lang="pt-BR" sz="1600" b="1" dirty="0" smtClean="0"/>
              <a:t>RG-UNIS: 7.182</a:t>
            </a: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194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10.024 </a:t>
            </a:r>
            <a:r>
              <a:rPr lang="pt-BR" sz="2400" dirty="0" smtClean="0">
                <a:latin typeface="Georgia" pitchFamily="18" charset="0"/>
              </a:rPr>
              <a:t>contratações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/>
              <a:t>RG: 6.592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(59,91% dos participantes RG)</a:t>
            </a:r>
            <a:b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</a:br>
            <a:r>
              <a:rPr lang="pt-BR" sz="1600" b="1" dirty="0" smtClean="0"/>
              <a:t>RP: 1.205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(41,28% dos participantes RP)</a:t>
            </a: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1600" b="1" dirty="0" smtClean="0"/>
              <a:t>RG-UNIS: 2.227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(31,01% dos participante RG-UNIS)</a:t>
            </a:r>
            <a:r>
              <a:rPr lang="pt-BR" sz="1600" dirty="0">
                <a:latin typeface="Georgia" pitchFamily="18" charset="0"/>
              </a:rPr>
              <a:t/>
            </a:r>
            <a:br>
              <a:rPr lang="pt-BR" sz="1600" dirty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5712" y="411980"/>
            <a:ext cx="1535485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Outubro/2017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2017</a:t>
            </a:r>
          </a:p>
        </p:txBody>
      </p:sp>
      <p:sp>
        <p:nvSpPr>
          <p:cNvPr id="5" name="Retângulo 4"/>
          <p:cNvSpPr/>
          <p:nvPr/>
        </p:nvSpPr>
        <p:spPr>
          <a:xfrm>
            <a:off x="225712" y="411980"/>
            <a:ext cx="1535485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Outubro/2017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8"/>
            <a:ext cx="7461043" cy="4185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64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R$ 789.558.428,44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endParaRPr lang="pt-BR" sz="16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30/11/2017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5712" y="411980"/>
            <a:ext cx="1734193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Novembro/2017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734193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Novembro/2017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808" y="1988840"/>
            <a:ext cx="7030689" cy="41657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734193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Novembro/2017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6478242" cy="41764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LÍQUIDA SP-PREVCOM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734193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Novembro/2017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AutoShape 2" descr="https://mail.notes.na.collabserv.com/data3/22331470/22958654.nsf/0/d90fd661836b4e2400258239006006ec/Body/M3?OpenElement&amp;cid=974795575922&amp;OpenSoftDeleted"/>
          <p:cNvSpPr>
            <a:spLocks noChangeAspect="1" noChangeArrowheads="1"/>
          </p:cNvSpPr>
          <p:nvPr/>
        </p:nvSpPr>
        <p:spPr bwMode="auto">
          <a:xfrm>
            <a:off x="44450" y="-76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4" descr="https://mail.notes.na.collabserv.com/data3/22331470/22958654.nsf/0/d90fd661836b4e2400258239006006ec/Body/M3?OpenElement&amp;cid=974795575922&amp;OpenSoftDeleted"/>
          <p:cNvSpPr>
            <a:spLocks noChangeAspect="1" noChangeArrowheads="1"/>
          </p:cNvSpPr>
          <p:nvPr/>
        </p:nvSpPr>
        <p:spPr bwMode="auto">
          <a:xfrm>
            <a:off x="196850" y="76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2201789"/>
            <a:ext cx="7781619" cy="3531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2768</TotalTime>
  <Words>82</Words>
  <Application>Microsoft Office PowerPoint</Application>
  <PresentationFormat>Apresentação na tela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Ruberlania Freitas Freire dos Santos</cp:lastModifiedBy>
  <cp:revision>310</cp:revision>
  <cp:lastPrinted>2015-02-25T18:25:06Z</cp:lastPrinted>
  <dcterms:created xsi:type="dcterms:W3CDTF">2013-07-10T18:36:42Z</dcterms:created>
  <dcterms:modified xsi:type="dcterms:W3CDTF">2018-02-19T17:45:11Z</dcterms:modified>
</cp:coreProperties>
</file>